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7099300" cy="10234613"/>
  <p:defaultTextStyle>
    <a:defPPr>
      <a:defRPr lang="zh-TW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252" y="-11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0668418-ED34-4C87-AE63-48AA34B9404D}" type="datetimeFigureOut">
              <a:rPr lang="zh-TW" altLang="en-US" smtClean="0"/>
              <a:pPr/>
              <a:t>2012/3/15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93925" y="768350"/>
            <a:ext cx="27114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B4FEFBA-4B1E-42F1-A174-BC051DC6A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193925" y="768350"/>
            <a:ext cx="2711450" cy="38369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FEFBA-4B1E-42F1-A174-BC051DC6AE3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193925" y="768350"/>
            <a:ext cx="2711450" cy="38369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FEFBA-4B1E-42F1-A174-BC051DC6AE3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2012/3/15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2012/3/15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2012/3/15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2012/3/15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2012/3/15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2012/3/15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2012/3/15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2012/3/15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2012/3/15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2012/3/15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D633-2A33-4BCF-AEAE-CF930D66A8FB}" type="datetimeFigureOut">
              <a:rPr lang="zh-TW" altLang="en-US" smtClean="0"/>
              <a:pPr/>
              <a:t>2012/3/15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CD633-2A33-4BCF-AEAE-CF930D66A8FB}" type="datetimeFigureOut">
              <a:rPr lang="zh-TW" altLang="en-US" smtClean="0"/>
              <a:pPr/>
              <a:t>2012/3/15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7D21-8B8B-4D07-9AC8-5663F88F22E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海報底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" y="0"/>
            <a:ext cx="7560990" cy="106934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8592" y="1557280"/>
            <a:ext cx="6427074" cy="109472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>
                <a:latin typeface="華康魏碑體" pitchFamily="49" charset="-120"/>
                <a:ea typeface="華康魏碑體" pitchFamily="49" charset="-120"/>
              </a:rPr>
              <a:t>碩士班論文計畫書審查</a:t>
            </a:r>
            <a:endParaRPr lang="zh-TW" altLang="en-US" dirty="0">
              <a:latin typeface="華康魏碑體" pitchFamily="49" charset="-120"/>
              <a:ea typeface="華康魏碑體" pitchFamily="49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24247" y="3806530"/>
          <a:ext cx="6235110" cy="5860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696"/>
                <a:gridCol w="4840414"/>
              </a:tblGrid>
              <a:tr h="1159970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b="0" dirty="0" smtClean="0">
                          <a:solidFill>
                            <a:schemeClr val="tx1"/>
                          </a:solidFill>
                          <a:latin typeface="華康魏碑體" pitchFamily="49" charset="-120"/>
                          <a:ea typeface="華康魏碑體" pitchFamily="49" charset="-120"/>
                          <a:cs typeface="Arial" pitchFamily="34" charset="0"/>
                        </a:rPr>
                        <a:t>申請人</a:t>
                      </a:r>
                      <a:endParaRPr lang="zh-TW" altLang="en-US" sz="2300" b="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300" b="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</a:tr>
              <a:tr h="1928071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dirty="0" smtClean="0">
                          <a:solidFill>
                            <a:schemeClr val="tx1"/>
                          </a:solidFill>
                          <a:latin typeface="華康魏碑體" pitchFamily="49" charset="-120"/>
                          <a:ea typeface="華康魏碑體" pitchFamily="49" charset="-120"/>
                          <a:cs typeface="Arial" pitchFamily="34" charset="0"/>
                        </a:rPr>
                        <a:t>論文名稱</a:t>
                      </a:r>
                      <a:endParaRPr lang="zh-TW" altLang="en-US" sz="230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30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</a:tr>
              <a:tr h="1386305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dirty="0" smtClean="0">
                          <a:solidFill>
                            <a:schemeClr val="tx1"/>
                          </a:solidFill>
                          <a:latin typeface="華康魏碑體" pitchFamily="49" charset="-120"/>
                          <a:ea typeface="華康魏碑體" pitchFamily="49" charset="-120"/>
                          <a:cs typeface="Arial" pitchFamily="34" charset="0"/>
                        </a:rPr>
                        <a:t>指導教授</a:t>
                      </a:r>
                      <a:endParaRPr lang="zh-TW" altLang="en-US" sz="230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30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</a:tr>
              <a:tr h="1386305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dirty="0" smtClean="0">
                          <a:solidFill>
                            <a:schemeClr val="tx1"/>
                          </a:solidFill>
                          <a:latin typeface="華康魏碑體" pitchFamily="49" charset="-120"/>
                          <a:ea typeface="華康魏碑體" pitchFamily="49" charset="-120"/>
                          <a:cs typeface="Arial" pitchFamily="34" charset="0"/>
                        </a:rPr>
                        <a:t>審查委員</a:t>
                      </a:r>
                      <a:endParaRPr lang="zh-TW" altLang="en-US" sz="230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altLang="zh-TW" sz="2300" dirty="0" smtClean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324247" y="2610396"/>
            <a:ext cx="6033804" cy="93632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審查日期：</a:t>
            </a:r>
            <a:r>
              <a:rPr lang="en-US" altLang="zh-TW" sz="2700" dirty="0" smtClean="0">
                <a:latin typeface="華康魏碑體" pitchFamily="49" charset="-120"/>
                <a:ea typeface="華康魏碑體" pitchFamily="49" charset="-120"/>
              </a:rPr>
              <a:t>__</a:t>
            </a:r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年</a:t>
            </a:r>
            <a:r>
              <a:rPr lang="en-US" altLang="zh-TW" sz="2700" dirty="0" smtClean="0">
                <a:latin typeface="華康魏碑體" pitchFamily="49" charset="-120"/>
                <a:ea typeface="華康魏碑體" pitchFamily="49" charset="-120"/>
              </a:rPr>
              <a:t>__</a:t>
            </a:r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月</a:t>
            </a:r>
            <a:r>
              <a:rPr lang="en-US" altLang="zh-TW" sz="2700" dirty="0" smtClean="0">
                <a:latin typeface="華康魏碑體" pitchFamily="49" charset="-120"/>
                <a:ea typeface="華康魏碑體" pitchFamily="49" charset="-120"/>
              </a:rPr>
              <a:t>__</a:t>
            </a:r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日</a:t>
            </a:r>
            <a:r>
              <a:rPr lang="en-US" altLang="zh-TW" sz="2700" dirty="0" smtClean="0">
                <a:latin typeface="華康魏碑體" pitchFamily="49" charset="-120"/>
                <a:ea typeface="華康魏碑體" pitchFamily="49" charset="-120"/>
              </a:rPr>
              <a:t>__</a:t>
            </a:r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時至</a:t>
            </a:r>
            <a:r>
              <a:rPr lang="en-US" altLang="zh-TW" sz="2700" dirty="0" smtClean="0">
                <a:latin typeface="華康魏碑體" pitchFamily="49" charset="-120"/>
                <a:ea typeface="華康魏碑體" pitchFamily="49" charset="-120"/>
              </a:rPr>
              <a:t>__</a:t>
            </a:r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時</a:t>
            </a:r>
            <a:endParaRPr lang="en-US" altLang="zh-TW" sz="2700" dirty="0" smtClean="0">
              <a:latin typeface="華康魏碑體" pitchFamily="49" charset="-120"/>
              <a:ea typeface="華康魏碑體" pitchFamily="49" charset="-120"/>
            </a:endParaRPr>
          </a:p>
          <a:p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審查地點：</a:t>
            </a:r>
            <a:endParaRPr lang="zh-TW" altLang="en-US" sz="2700" dirty="0">
              <a:latin typeface="華康魏碑體" pitchFamily="49" charset="-120"/>
              <a:ea typeface="華康魏碑體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海報底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" y="0"/>
            <a:ext cx="7560990" cy="106934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8592" y="1557280"/>
            <a:ext cx="6427074" cy="1094720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>
                <a:latin typeface="華康魏碑體" pitchFamily="49" charset="-120"/>
                <a:ea typeface="華康魏碑體" pitchFamily="49" charset="-120"/>
              </a:rPr>
              <a:t>碩士班學位</a:t>
            </a:r>
            <a:r>
              <a:rPr lang="zh-TW" altLang="en-US" dirty="0" smtClean="0">
                <a:latin typeface="華康魏碑體" pitchFamily="49" charset="-120"/>
                <a:ea typeface="華康魏碑體" pitchFamily="49" charset="-120"/>
              </a:rPr>
              <a:t>考試</a:t>
            </a:r>
            <a:endParaRPr lang="zh-TW" altLang="en-US" dirty="0">
              <a:latin typeface="華康魏碑體" pitchFamily="49" charset="-120"/>
              <a:ea typeface="華康魏碑體" pitchFamily="49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24247" y="3806530"/>
          <a:ext cx="6235110" cy="578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696"/>
                <a:gridCol w="4840414"/>
              </a:tblGrid>
              <a:tr h="1145718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b="0" dirty="0" smtClean="0">
                          <a:solidFill>
                            <a:schemeClr val="tx1"/>
                          </a:solidFill>
                          <a:latin typeface="華康魏碑體" pitchFamily="49" charset="-120"/>
                          <a:ea typeface="華康魏碑體" pitchFamily="49" charset="-120"/>
                          <a:cs typeface="Arial" pitchFamily="34" charset="0"/>
                        </a:rPr>
                        <a:t>申請人</a:t>
                      </a:r>
                      <a:endParaRPr lang="zh-TW" altLang="en-US" sz="2300" b="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300" b="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</a:tr>
              <a:tr h="1904381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dirty="0" smtClean="0">
                          <a:solidFill>
                            <a:schemeClr val="tx1"/>
                          </a:solidFill>
                          <a:latin typeface="華康魏碑體" pitchFamily="49" charset="-120"/>
                          <a:ea typeface="華康魏碑體" pitchFamily="49" charset="-120"/>
                          <a:cs typeface="Arial" pitchFamily="34" charset="0"/>
                        </a:rPr>
                        <a:t>論文名稱</a:t>
                      </a:r>
                      <a:endParaRPr lang="zh-TW" altLang="en-US" sz="230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30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</a:tr>
              <a:tr h="1369272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smtClean="0">
                          <a:solidFill>
                            <a:schemeClr val="tx1"/>
                          </a:solidFill>
                          <a:latin typeface="華康魏碑體" pitchFamily="49" charset="-120"/>
                          <a:ea typeface="華康魏碑體" pitchFamily="49" charset="-120"/>
                          <a:cs typeface="Arial" pitchFamily="34" charset="0"/>
                        </a:rPr>
                        <a:t>指導教授</a:t>
                      </a:r>
                      <a:endParaRPr lang="zh-TW" altLang="en-US" sz="230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230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</a:tr>
              <a:tr h="1369272">
                <a:tc>
                  <a:txBody>
                    <a:bodyPr/>
                    <a:lstStyle/>
                    <a:p>
                      <a:pPr algn="dist"/>
                      <a:r>
                        <a:rPr lang="zh-TW" altLang="en-US" sz="2300" dirty="0" smtClean="0">
                          <a:solidFill>
                            <a:schemeClr val="tx1"/>
                          </a:solidFill>
                          <a:latin typeface="華康魏碑體" pitchFamily="49" charset="-120"/>
                          <a:ea typeface="華康魏碑體" pitchFamily="49" charset="-120"/>
                          <a:cs typeface="Arial" pitchFamily="34" charset="0"/>
                        </a:rPr>
                        <a:t>學位考試委員</a:t>
                      </a:r>
                      <a:endParaRPr lang="zh-TW" altLang="en-US" sz="2300" dirty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altLang="zh-TW" sz="2300" dirty="0" smtClean="0">
                        <a:solidFill>
                          <a:schemeClr val="tx1"/>
                        </a:solidFill>
                        <a:latin typeface="華康魏碑體" pitchFamily="49" charset="-120"/>
                        <a:ea typeface="華康魏碑體" pitchFamily="49" charset="-120"/>
                        <a:cs typeface="Arial" pitchFamily="34" charset="0"/>
                      </a:endParaRPr>
                    </a:p>
                  </a:txBody>
                  <a:tcPr marL="100817" marR="100817" marT="53467" marB="53467" anchor="ctr">
                    <a:noFill/>
                  </a:tcPr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324247" y="2610396"/>
            <a:ext cx="6033804" cy="93632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審查日期：</a:t>
            </a:r>
            <a:r>
              <a:rPr lang="en-US" altLang="zh-TW" sz="2700" dirty="0" smtClean="0">
                <a:latin typeface="華康魏碑體" pitchFamily="49" charset="-120"/>
                <a:ea typeface="華康魏碑體" pitchFamily="49" charset="-120"/>
              </a:rPr>
              <a:t>__</a:t>
            </a:r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年</a:t>
            </a:r>
            <a:r>
              <a:rPr lang="en-US" altLang="zh-TW" sz="2700" dirty="0" smtClean="0">
                <a:latin typeface="華康魏碑體" pitchFamily="49" charset="-120"/>
                <a:ea typeface="華康魏碑體" pitchFamily="49" charset="-120"/>
              </a:rPr>
              <a:t>__</a:t>
            </a:r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月</a:t>
            </a:r>
            <a:r>
              <a:rPr lang="en-US" altLang="zh-TW" sz="2700" dirty="0" smtClean="0">
                <a:latin typeface="華康魏碑體" pitchFamily="49" charset="-120"/>
                <a:ea typeface="華康魏碑體" pitchFamily="49" charset="-120"/>
              </a:rPr>
              <a:t>__</a:t>
            </a:r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日</a:t>
            </a:r>
            <a:r>
              <a:rPr lang="en-US" altLang="zh-TW" sz="2700" dirty="0" smtClean="0">
                <a:latin typeface="華康魏碑體" pitchFamily="49" charset="-120"/>
                <a:ea typeface="華康魏碑體" pitchFamily="49" charset="-120"/>
              </a:rPr>
              <a:t>__</a:t>
            </a:r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時至</a:t>
            </a:r>
            <a:r>
              <a:rPr lang="en-US" altLang="zh-TW" sz="2700" dirty="0" smtClean="0">
                <a:latin typeface="華康魏碑體" pitchFamily="49" charset="-120"/>
                <a:ea typeface="華康魏碑體" pitchFamily="49" charset="-120"/>
              </a:rPr>
              <a:t>__</a:t>
            </a:r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時</a:t>
            </a:r>
            <a:endParaRPr lang="en-US" altLang="zh-TW" sz="2700" dirty="0" smtClean="0">
              <a:latin typeface="華康魏碑體" pitchFamily="49" charset="-120"/>
              <a:ea typeface="華康魏碑體" pitchFamily="49" charset="-120"/>
            </a:endParaRPr>
          </a:p>
          <a:p>
            <a:r>
              <a:rPr lang="zh-TW" altLang="en-US" sz="2700" dirty="0" smtClean="0">
                <a:latin typeface="華康魏碑體" pitchFamily="49" charset="-120"/>
                <a:ea typeface="華康魏碑體" pitchFamily="49" charset="-120"/>
              </a:rPr>
              <a:t>審查地點：</a:t>
            </a:r>
            <a:endParaRPr lang="zh-TW" altLang="en-US" sz="2700" dirty="0">
              <a:latin typeface="華康魏碑體" pitchFamily="49" charset="-120"/>
              <a:ea typeface="華康魏碑體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61</Words>
  <Application>Microsoft Office PowerPoint</Application>
  <PresentationFormat>自訂</PresentationFormat>
  <Paragraphs>16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碩士班論文計畫書審查</vt:lpstr>
      <vt:lpstr>碩士班學位考試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im</dc:creator>
  <cp:lastModifiedBy>im</cp:lastModifiedBy>
  <cp:revision>21</cp:revision>
  <dcterms:created xsi:type="dcterms:W3CDTF">2012-01-03T07:07:36Z</dcterms:created>
  <dcterms:modified xsi:type="dcterms:W3CDTF">2012-03-15T00:46:23Z</dcterms:modified>
</cp:coreProperties>
</file>