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7561263" cy="10693400"/>
  <p:notesSz cx="7099300" cy="10234613"/>
  <p:defaultTextStyle>
    <a:defPPr>
      <a:defRPr lang="zh-TW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1368" y="58"/>
      </p:cViewPr>
      <p:guideLst>
        <p:guide orient="horz" pos="3368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60668418-ED34-4C87-AE63-48AA34B9404D}" type="datetimeFigureOut">
              <a:rPr lang="zh-TW" altLang="en-US" smtClean="0"/>
              <a:pPr/>
              <a:t>2024/6/5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193925" y="768350"/>
            <a:ext cx="271145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7B4FEFBA-4B1E-42F1-A174-BC051DC6AE3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2193925" y="768350"/>
            <a:ext cx="2711450" cy="38369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4FEFBA-4B1E-42F1-A174-BC051DC6AE3C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2193925" y="768350"/>
            <a:ext cx="2711450" cy="38369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4FEFBA-4B1E-42F1-A174-BC051DC6AE3C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CD633-2A33-4BCF-AEAE-CF930D66A8FB}" type="datetimeFigureOut">
              <a:rPr lang="zh-TW" altLang="en-US" smtClean="0"/>
              <a:pPr/>
              <a:t>2024/6/5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7D21-8B8B-4D07-9AC8-5663F88F22E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CD633-2A33-4BCF-AEAE-CF930D66A8FB}" type="datetimeFigureOut">
              <a:rPr lang="zh-TW" altLang="en-US" smtClean="0"/>
              <a:pPr/>
              <a:t>2024/6/5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7D21-8B8B-4D07-9AC8-5663F88F22E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5481916" y="428234"/>
            <a:ext cx="1701284" cy="9124044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78063" y="428234"/>
            <a:ext cx="4977831" cy="9124044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CD633-2A33-4BCF-AEAE-CF930D66A8FB}" type="datetimeFigureOut">
              <a:rPr lang="zh-TW" altLang="en-US" smtClean="0"/>
              <a:pPr/>
              <a:t>2024/6/5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7D21-8B8B-4D07-9AC8-5663F88F22E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CD633-2A33-4BCF-AEAE-CF930D66A8FB}" type="datetimeFigureOut">
              <a:rPr lang="zh-TW" altLang="en-US" smtClean="0"/>
              <a:pPr/>
              <a:t>2024/6/5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7D21-8B8B-4D07-9AC8-5663F88F22E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97288" y="6871500"/>
            <a:ext cx="6427074" cy="212382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97288" y="4532321"/>
            <a:ext cx="6427074" cy="2339180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CD633-2A33-4BCF-AEAE-CF930D66A8FB}" type="datetimeFigureOut">
              <a:rPr lang="zh-TW" altLang="en-US" smtClean="0"/>
              <a:pPr/>
              <a:t>2024/6/5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7D21-8B8B-4D07-9AC8-5663F88F22E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78063" y="2495129"/>
            <a:ext cx="3339558" cy="705714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843642" y="2495129"/>
            <a:ext cx="3339558" cy="705714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CD633-2A33-4BCF-AEAE-CF930D66A8FB}" type="datetimeFigureOut">
              <a:rPr lang="zh-TW" altLang="en-US" smtClean="0"/>
              <a:pPr/>
              <a:t>2024/6/5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7D21-8B8B-4D07-9AC8-5663F88F22E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CD633-2A33-4BCF-AEAE-CF930D66A8FB}" type="datetimeFigureOut">
              <a:rPr lang="zh-TW" altLang="en-US" smtClean="0"/>
              <a:pPr/>
              <a:t>2024/6/5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7D21-8B8B-4D07-9AC8-5663F88F22E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CD633-2A33-4BCF-AEAE-CF930D66A8FB}" type="datetimeFigureOut">
              <a:rPr lang="zh-TW" altLang="en-US" smtClean="0"/>
              <a:pPr/>
              <a:t>2024/6/5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7D21-8B8B-4D07-9AC8-5663F88F22E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CD633-2A33-4BCF-AEAE-CF930D66A8FB}" type="datetimeFigureOut">
              <a:rPr lang="zh-TW" altLang="en-US" smtClean="0"/>
              <a:pPr/>
              <a:t>2024/6/5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7D21-8B8B-4D07-9AC8-5663F88F22E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78064" y="425756"/>
            <a:ext cx="2487604" cy="1811937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CD633-2A33-4BCF-AEAE-CF930D66A8FB}" type="datetimeFigureOut">
              <a:rPr lang="zh-TW" altLang="en-US" smtClean="0"/>
              <a:pPr/>
              <a:t>2024/6/5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7D21-8B8B-4D07-9AC8-5663F88F22E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82060" y="7485381"/>
            <a:ext cx="4536758" cy="883692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482060" y="8369073"/>
            <a:ext cx="4536758" cy="125498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CD633-2A33-4BCF-AEAE-CF930D66A8FB}" type="datetimeFigureOut">
              <a:rPr lang="zh-TW" altLang="en-US" smtClean="0"/>
              <a:pPr/>
              <a:t>2024/6/5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7D21-8B8B-4D07-9AC8-5663F88F22E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78063" y="2495129"/>
            <a:ext cx="6805137" cy="7057149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CCD633-2A33-4BCF-AEAE-CF930D66A8FB}" type="datetimeFigureOut">
              <a:rPr lang="zh-TW" altLang="en-US" smtClean="0"/>
              <a:pPr/>
              <a:t>2024/6/5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C7D21-8B8B-4D07-9AC8-5663F88F22E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圖片 9" descr="海報底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6" y="0"/>
            <a:ext cx="7560990" cy="106934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28592" y="1557280"/>
            <a:ext cx="6427074" cy="1094720"/>
          </a:xfrm>
        </p:spPr>
        <p:txBody>
          <a:bodyPr>
            <a:normAutofit fontScale="90000"/>
          </a:bodyPr>
          <a:lstStyle/>
          <a:p>
            <a:pPr algn="l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碩士班論文計畫書審查</a:t>
            </a: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831856"/>
              </p:ext>
            </p:extLst>
          </p:nvPr>
        </p:nvGraphicFramePr>
        <p:xfrm>
          <a:off x="324247" y="3806530"/>
          <a:ext cx="6235110" cy="58606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46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404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59970">
                <a:tc>
                  <a:txBody>
                    <a:bodyPr/>
                    <a:lstStyle/>
                    <a:p>
                      <a:pPr algn="dist"/>
                      <a:r>
                        <a:rPr lang="zh-TW" altLang="en-US" sz="2300" b="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申請人</a:t>
                      </a:r>
                    </a:p>
                  </a:txBody>
                  <a:tcPr marL="100817" marR="100817" marT="53467" marB="53467"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300" b="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Arial" pitchFamily="34" charset="0"/>
                      </a:endParaRPr>
                    </a:p>
                  </a:txBody>
                  <a:tcPr marL="100817" marR="100817" marT="53467" marB="53467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28071">
                <a:tc>
                  <a:txBody>
                    <a:bodyPr/>
                    <a:lstStyle/>
                    <a:p>
                      <a:pPr algn="dist"/>
                      <a:r>
                        <a:rPr lang="zh-TW" altLang="en-US" sz="230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論文名稱</a:t>
                      </a:r>
                    </a:p>
                  </a:txBody>
                  <a:tcPr marL="100817" marR="100817" marT="53467" marB="53467"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3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Arial" pitchFamily="34" charset="0"/>
                      </a:endParaRPr>
                    </a:p>
                  </a:txBody>
                  <a:tcPr marL="100817" marR="100817" marT="53467" marB="53467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86305">
                <a:tc>
                  <a:txBody>
                    <a:bodyPr/>
                    <a:lstStyle/>
                    <a:p>
                      <a:pPr algn="dist"/>
                      <a:r>
                        <a:rPr lang="zh-TW" altLang="en-US" sz="230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指導教授</a:t>
                      </a:r>
                    </a:p>
                  </a:txBody>
                  <a:tcPr marL="100817" marR="100817" marT="53467" marB="53467"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3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Arial" pitchFamily="34" charset="0"/>
                      </a:endParaRPr>
                    </a:p>
                  </a:txBody>
                  <a:tcPr marL="100817" marR="100817" marT="53467" marB="53467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86305">
                <a:tc>
                  <a:txBody>
                    <a:bodyPr/>
                    <a:lstStyle/>
                    <a:p>
                      <a:pPr algn="dist"/>
                      <a:r>
                        <a:rPr lang="zh-TW" altLang="en-US" sz="230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審查委員</a:t>
                      </a:r>
                    </a:p>
                  </a:txBody>
                  <a:tcPr marL="100817" marR="100817" marT="53467" marB="53467"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altLang="zh-TW" sz="23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Arial" pitchFamily="34" charset="0"/>
                      </a:endParaRPr>
                    </a:p>
                  </a:txBody>
                  <a:tcPr marL="100817" marR="100817" marT="53467" marB="53467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文字方塊 7"/>
          <p:cNvSpPr txBox="1"/>
          <p:nvPr/>
        </p:nvSpPr>
        <p:spPr>
          <a:xfrm>
            <a:off x="324247" y="2610396"/>
            <a:ext cx="6033804" cy="936321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r>
              <a:rPr lang="zh-TW" altLang="en-US" sz="2700" dirty="0">
                <a:latin typeface="標楷體" panose="03000509000000000000" pitchFamily="65" charset="-120"/>
                <a:ea typeface="標楷體" panose="03000509000000000000" pitchFamily="65" charset="-120"/>
              </a:rPr>
              <a:t>審查日期：</a:t>
            </a:r>
            <a:r>
              <a:rPr lang="en-US" altLang="zh-TW" sz="2700" dirty="0">
                <a:latin typeface="標楷體" panose="03000509000000000000" pitchFamily="65" charset="-120"/>
                <a:ea typeface="標楷體" panose="03000509000000000000" pitchFamily="65" charset="-120"/>
              </a:rPr>
              <a:t>__</a:t>
            </a:r>
            <a:r>
              <a:rPr lang="zh-TW" altLang="en-US" sz="2700" dirty="0"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sz="2700" dirty="0">
                <a:latin typeface="標楷體" panose="03000509000000000000" pitchFamily="65" charset="-120"/>
                <a:ea typeface="標楷體" panose="03000509000000000000" pitchFamily="65" charset="-120"/>
              </a:rPr>
              <a:t>__</a:t>
            </a:r>
            <a:r>
              <a:rPr lang="zh-TW" altLang="en-US" sz="2700" dirty="0"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2700" dirty="0">
                <a:latin typeface="標楷體" panose="03000509000000000000" pitchFamily="65" charset="-120"/>
                <a:ea typeface="標楷體" panose="03000509000000000000" pitchFamily="65" charset="-120"/>
              </a:rPr>
              <a:t>__</a:t>
            </a:r>
            <a:r>
              <a:rPr lang="zh-TW" altLang="en-US" sz="2700" dirty="0">
                <a:latin typeface="標楷體" panose="03000509000000000000" pitchFamily="65" charset="-120"/>
                <a:ea typeface="標楷體" panose="03000509000000000000" pitchFamily="65" charset="-120"/>
              </a:rPr>
              <a:t>日</a:t>
            </a:r>
            <a:r>
              <a:rPr lang="en-US" altLang="zh-TW" sz="2700" dirty="0">
                <a:latin typeface="標楷體" panose="03000509000000000000" pitchFamily="65" charset="-120"/>
                <a:ea typeface="標楷體" panose="03000509000000000000" pitchFamily="65" charset="-120"/>
              </a:rPr>
              <a:t>__</a:t>
            </a:r>
            <a:r>
              <a:rPr lang="zh-TW" altLang="en-US" sz="2700" dirty="0">
                <a:latin typeface="標楷體" panose="03000509000000000000" pitchFamily="65" charset="-120"/>
                <a:ea typeface="標楷體" panose="03000509000000000000" pitchFamily="65" charset="-120"/>
              </a:rPr>
              <a:t>時至</a:t>
            </a:r>
            <a:r>
              <a:rPr lang="en-US" altLang="zh-TW" sz="2700" dirty="0">
                <a:latin typeface="標楷體" panose="03000509000000000000" pitchFamily="65" charset="-120"/>
                <a:ea typeface="標楷體" panose="03000509000000000000" pitchFamily="65" charset="-120"/>
              </a:rPr>
              <a:t>__</a:t>
            </a:r>
            <a:r>
              <a:rPr lang="zh-TW" altLang="en-US" sz="2700" dirty="0">
                <a:latin typeface="標楷體" panose="03000509000000000000" pitchFamily="65" charset="-120"/>
                <a:ea typeface="標楷體" panose="03000509000000000000" pitchFamily="65" charset="-120"/>
              </a:rPr>
              <a:t>時</a:t>
            </a:r>
            <a:endParaRPr lang="en-US" altLang="zh-TW" sz="27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700" dirty="0">
                <a:latin typeface="標楷體" panose="03000509000000000000" pitchFamily="65" charset="-120"/>
                <a:ea typeface="標楷體" panose="03000509000000000000" pitchFamily="65" charset="-120"/>
              </a:rPr>
              <a:t>審查地點：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圖片 9" descr="海報底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6" y="0"/>
            <a:ext cx="7560990" cy="106934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28592" y="1557280"/>
            <a:ext cx="6427074" cy="1094720"/>
          </a:xfrm>
        </p:spPr>
        <p:txBody>
          <a:bodyPr>
            <a:normAutofit/>
          </a:bodyPr>
          <a:lstStyle/>
          <a:p>
            <a:pPr algn="l"/>
            <a:r>
              <a:rPr lang="zh-TW" altLang="en-US" dirty="0">
                <a:latin typeface="華康魏碑體" pitchFamily="49" charset="-120"/>
                <a:ea typeface="華康魏碑體" pitchFamily="49" charset="-120"/>
              </a:rPr>
              <a:t>碩士班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學位</a:t>
            </a:r>
            <a:r>
              <a:rPr lang="zh-TW" altLang="en-US" dirty="0">
                <a:latin typeface="華康魏碑體" pitchFamily="49" charset="-120"/>
                <a:ea typeface="華康魏碑體" pitchFamily="49" charset="-120"/>
              </a:rPr>
              <a:t>考試</a:t>
            </a: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9838957"/>
              </p:ext>
            </p:extLst>
          </p:nvPr>
        </p:nvGraphicFramePr>
        <p:xfrm>
          <a:off x="324247" y="3806530"/>
          <a:ext cx="6235110" cy="57886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46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404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45718">
                <a:tc>
                  <a:txBody>
                    <a:bodyPr/>
                    <a:lstStyle/>
                    <a:p>
                      <a:pPr algn="dist"/>
                      <a:r>
                        <a:rPr lang="zh-TW" altLang="en-US" sz="2300" b="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申請人</a:t>
                      </a:r>
                    </a:p>
                  </a:txBody>
                  <a:tcPr marL="100817" marR="100817" marT="53467" marB="53467"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300" b="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Arial" pitchFamily="34" charset="0"/>
                      </a:endParaRPr>
                    </a:p>
                  </a:txBody>
                  <a:tcPr marL="100817" marR="100817" marT="53467" marB="53467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4381">
                <a:tc>
                  <a:txBody>
                    <a:bodyPr/>
                    <a:lstStyle/>
                    <a:p>
                      <a:pPr algn="dist"/>
                      <a:r>
                        <a:rPr lang="zh-TW" altLang="en-US" sz="230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論文名稱</a:t>
                      </a:r>
                    </a:p>
                  </a:txBody>
                  <a:tcPr marL="100817" marR="100817" marT="53467" marB="53467"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3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Arial" pitchFamily="34" charset="0"/>
                      </a:endParaRPr>
                    </a:p>
                  </a:txBody>
                  <a:tcPr marL="100817" marR="100817" marT="53467" marB="53467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69272">
                <a:tc>
                  <a:txBody>
                    <a:bodyPr/>
                    <a:lstStyle/>
                    <a:p>
                      <a:pPr algn="dist"/>
                      <a:r>
                        <a:rPr lang="zh-TW" altLang="en-US" sz="230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指導教授</a:t>
                      </a:r>
                      <a:endParaRPr lang="zh-TW" altLang="en-US" sz="23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Arial" pitchFamily="34" charset="0"/>
                      </a:endParaRPr>
                    </a:p>
                  </a:txBody>
                  <a:tcPr marL="100817" marR="100817" marT="53467" marB="53467"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23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Arial" pitchFamily="34" charset="0"/>
                      </a:endParaRPr>
                    </a:p>
                  </a:txBody>
                  <a:tcPr marL="100817" marR="100817" marT="53467" marB="53467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69272">
                <a:tc>
                  <a:txBody>
                    <a:bodyPr/>
                    <a:lstStyle/>
                    <a:p>
                      <a:pPr algn="dist"/>
                      <a:r>
                        <a:rPr lang="zh-TW" altLang="en-US" sz="230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學位考試委員</a:t>
                      </a:r>
                    </a:p>
                  </a:txBody>
                  <a:tcPr marL="100817" marR="100817" marT="53467" marB="53467"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altLang="zh-TW" sz="23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Arial" pitchFamily="34" charset="0"/>
                      </a:endParaRPr>
                    </a:p>
                  </a:txBody>
                  <a:tcPr marL="100817" marR="100817" marT="53467" marB="53467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文字方塊 7"/>
          <p:cNvSpPr txBox="1"/>
          <p:nvPr/>
        </p:nvSpPr>
        <p:spPr>
          <a:xfrm>
            <a:off x="324247" y="2610396"/>
            <a:ext cx="6033804" cy="936321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r>
              <a:rPr lang="zh-TW" altLang="en-US" sz="2700" dirty="0">
                <a:latin typeface="標楷體" panose="03000509000000000000" pitchFamily="65" charset="-120"/>
                <a:ea typeface="標楷體" panose="03000509000000000000" pitchFamily="65" charset="-120"/>
              </a:rPr>
              <a:t>審查日期：</a:t>
            </a:r>
            <a:r>
              <a:rPr lang="en-US" altLang="zh-TW" sz="2700" dirty="0">
                <a:latin typeface="標楷體" panose="03000509000000000000" pitchFamily="65" charset="-120"/>
                <a:ea typeface="標楷體" panose="03000509000000000000" pitchFamily="65" charset="-120"/>
              </a:rPr>
              <a:t>__</a:t>
            </a:r>
            <a:r>
              <a:rPr lang="zh-TW" altLang="en-US" sz="2700" dirty="0"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sz="2700" dirty="0">
                <a:latin typeface="標楷體" panose="03000509000000000000" pitchFamily="65" charset="-120"/>
                <a:ea typeface="標楷體" panose="03000509000000000000" pitchFamily="65" charset="-120"/>
              </a:rPr>
              <a:t>__</a:t>
            </a:r>
            <a:r>
              <a:rPr lang="zh-TW" altLang="en-US" sz="2700" dirty="0"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2700" dirty="0">
                <a:latin typeface="標楷體" panose="03000509000000000000" pitchFamily="65" charset="-120"/>
                <a:ea typeface="標楷體" panose="03000509000000000000" pitchFamily="65" charset="-120"/>
              </a:rPr>
              <a:t>__</a:t>
            </a:r>
            <a:r>
              <a:rPr lang="zh-TW" altLang="en-US" sz="2700" dirty="0">
                <a:latin typeface="標楷體" panose="03000509000000000000" pitchFamily="65" charset="-120"/>
                <a:ea typeface="標楷體" panose="03000509000000000000" pitchFamily="65" charset="-120"/>
              </a:rPr>
              <a:t>日</a:t>
            </a:r>
            <a:r>
              <a:rPr lang="en-US" altLang="zh-TW" sz="2700" dirty="0">
                <a:latin typeface="標楷體" panose="03000509000000000000" pitchFamily="65" charset="-120"/>
                <a:ea typeface="標楷體" panose="03000509000000000000" pitchFamily="65" charset="-120"/>
              </a:rPr>
              <a:t>__</a:t>
            </a:r>
            <a:r>
              <a:rPr lang="zh-TW" altLang="en-US" sz="2700" dirty="0">
                <a:latin typeface="標楷體" panose="03000509000000000000" pitchFamily="65" charset="-120"/>
                <a:ea typeface="標楷體" panose="03000509000000000000" pitchFamily="65" charset="-120"/>
              </a:rPr>
              <a:t>時至</a:t>
            </a:r>
            <a:r>
              <a:rPr lang="en-US" altLang="zh-TW" sz="2700" dirty="0">
                <a:latin typeface="標楷體" panose="03000509000000000000" pitchFamily="65" charset="-120"/>
                <a:ea typeface="標楷體" panose="03000509000000000000" pitchFamily="65" charset="-120"/>
              </a:rPr>
              <a:t>__</a:t>
            </a:r>
            <a:r>
              <a:rPr lang="zh-TW" altLang="en-US" sz="2700" dirty="0">
                <a:latin typeface="標楷體" panose="03000509000000000000" pitchFamily="65" charset="-120"/>
                <a:ea typeface="標楷體" panose="03000509000000000000" pitchFamily="65" charset="-120"/>
              </a:rPr>
              <a:t>時</a:t>
            </a:r>
            <a:endParaRPr lang="en-US" altLang="zh-TW" sz="27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700" dirty="0">
                <a:latin typeface="標楷體" panose="03000509000000000000" pitchFamily="65" charset="-120"/>
                <a:ea typeface="標楷體" panose="03000509000000000000" pitchFamily="65" charset="-120"/>
              </a:rPr>
              <a:t>審查地點：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61</Words>
  <Application>Microsoft Office PowerPoint</Application>
  <PresentationFormat>自訂</PresentationFormat>
  <Paragraphs>16</Paragraphs>
  <Slides>2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7" baseType="lpstr">
      <vt:lpstr>華康魏碑體</vt:lpstr>
      <vt:lpstr>標楷體</vt:lpstr>
      <vt:lpstr>Arial</vt:lpstr>
      <vt:lpstr>Calibri</vt:lpstr>
      <vt:lpstr>Office 佈景主題</vt:lpstr>
      <vt:lpstr>碩士班論文計畫書審查</vt:lpstr>
      <vt:lpstr>碩士班學位考試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im</dc:creator>
  <cp:lastModifiedBy>IM</cp:lastModifiedBy>
  <cp:revision>22</cp:revision>
  <dcterms:created xsi:type="dcterms:W3CDTF">2012-01-03T07:07:36Z</dcterms:created>
  <dcterms:modified xsi:type="dcterms:W3CDTF">2024-06-05T07:45:30Z</dcterms:modified>
</cp:coreProperties>
</file>